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5C6D-6B0B-47AF-B398-1C98F269E0A7}" type="datetimeFigureOut">
              <a:rPr lang="pt-BR" smtClean="0"/>
              <a:pPr/>
              <a:t>25/09/2013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0881-F5D2-4C97-BA11-3ECEEF6FA1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5C6D-6B0B-47AF-B398-1C98F269E0A7}" type="datetimeFigureOut">
              <a:rPr lang="pt-BR" smtClean="0"/>
              <a:pPr/>
              <a:t>25/09/2013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0881-F5D2-4C97-BA11-3ECEEF6FA1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5C6D-6B0B-47AF-B398-1C98F269E0A7}" type="datetimeFigureOut">
              <a:rPr lang="pt-BR" smtClean="0"/>
              <a:pPr/>
              <a:t>25/09/2013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0881-F5D2-4C97-BA11-3ECEEF6FA1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5C6D-6B0B-47AF-B398-1C98F269E0A7}" type="datetimeFigureOut">
              <a:rPr lang="pt-BR" smtClean="0"/>
              <a:pPr/>
              <a:t>25/09/2013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0881-F5D2-4C97-BA11-3ECEEF6FA1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5C6D-6B0B-47AF-B398-1C98F269E0A7}" type="datetimeFigureOut">
              <a:rPr lang="pt-BR" smtClean="0"/>
              <a:pPr/>
              <a:t>25/09/2013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0881-F5D2-4C97-BA11-3ECEEF6FA1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5C6D-6B0B-47AF-B398-1C98F269E0A7}" type="datetimeFigureOut">
              <a:rPr lang="pt-BR" smtClean="0"/>
              <a:pPr/>
              <a:t>25/09/2013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0881-F5D2-4C97-BA11-3ECEEF6FA1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5C6D-6B0B-47AF-B398-1C98F269E0A7}" type="datetimeFigureOut">
              <a:rPr lang="pt-BR" smtClean="0"/>
              <a:pPr/>
              <a:t>25/09/2013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0881-F5D2-4C97-BA11-3ECEEF6FA1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5C6D-6B0B-47AF-B398-1C98F269E0A7}" type="datetimeFigureOut">
              <a:rPr lang="pt-BR" smtClean="0"/>
              <a:pPr/>
              <a:t>25/09/2013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0881-F5D2-4C97-BA11-3ECEEF6FA1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5C6D-6B0B-47AF-B398-1C98F269E0A7}" type="datetimeFigureOut">
              <a:rPr lang="pt-BR" smtClean="0"/>
              <a:pPr/>
              <a:t>25/09/2013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0881-F5D2-4C97-BA11-3ECEEF6FA1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5C6D-6B0B-47AF-B398-1C98F269E0A7}" type="datetimeFigureOut">
              <a:rPr lang="pt-BR" smtClean="0"/>
              <a:pPr/>
              <a:t>25/09/2013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0881-F5D2-4C97-BA11-3ECEEF6FA1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5C6D-6B0B-47AF-B398-1C98F269E0A7}" type="datetimeFigureOut">
              <a:rPr lang="pt-BR" smtClean="0"/>
              <a:pPr/>
              <a:t>25/09/2013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0881-F5D2-4C97-BA11-3ECEEF6FA1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B5C6D-6B0B-47AF-B398-1C98F269E0A7}" type="datetimeFigureOut">
              <a:rPr lang="pt-BR" smtClean="0"/>
              <a:pPr/>
              <a:t>25/09/2013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A0881-F5D2-4C97-BA11-3ECEEF6FA1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]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077" y="0"/>
            <a:ext cx="9021923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96448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5614" y="620688"/>
            <a:ext cx="9209614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071" y="620688"/>
            <a:ext cx="883914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2309"/>
            <a:ext cx="8782021" cy="686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290" y="0"/>
            <a:ext cx="903071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979" y="0"/>
            <a:ext cx="8908021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6769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</Words>
  <Application>Microsoft Office PowerPoint</Application>
  <PresentationFormat>Apresentação na tela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]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]</dc:title>
  <dc:creator>Moisés</dc:creator>
  <cp:lastModifiedBy>Moisés</cp:lastModifiedBy>
  <cp:revision>1</cp:revision>
  <dcterms:created xsi:type="dcterms:W3CDTF">2013-09-24T10:27:03Z</dcterms:created>
  <dcterms:modified xsi:type="dcterms:W3CDTF">2013-09-25T20:18:45Z</dcterms:modified>
</cp:coreProperties>
</file>